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2" r:id="rId3"/>
    <p:sldId id="276" r:id="rId4"/>
    <p:sldId id="270" r:id="rId5"/>
    <p:sldId id="268" r:id="rId6"/>
    <p:sldId id="269" r:id="rId7"/>
    <p:sldId id="277" r:id="rId8"/>
    <p:sldId id="271" r:id="rId9"/>
    <p:sldId id="278" r:id="rId10"/>
    <p:sldId id="272" r:id="rId11"/>
    <p:sldId id="273" r:id="rId12"/>
    <p:sldId id="27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D46"/>
    <a:srgbClr val="599E4D"/>
    <a:srgbClr val="2F5431"/>
    <a:srgbClr val="E69936"/>
    <a:srgbClr val="F2C546"/>
    <a:srgbClr val="E19E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24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AC55FA-C3CE-7BE5-D62C-5727D3D6FC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8F59E-4298-8A50-A84C-472F227E6F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C87F-0EE6-45AC-BC49-A96A6ADDC0C2}" type="datetimeFigureOut">
              <a:rPr lang="en-US" smtClean="0"/>
              <a:t>2024-05-05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C6E52-83B8-F0D7-3004-51E175B075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93C7F-6920-FEAC-B9A8-2940252533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F45A0-2093-41EE-AE4B-62446364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04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8D450-DC0F-4A23-ABAF-BA50B3B75C39}" type="datetimeFigureOut">
              <a:rPr lang="en-US" smtClean="0"/>
              <a:t>2024-05-04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B42CC-9E8D-4AA4-B409-5CEE2522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0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9BEE-A4FD-18B3-A4EB-951C21B4C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AB420-7DBC-F500-1263-53636E63E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23F22-72EB-09FB-6589-6A189525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B86A8-F08C-4334-0210-BC8A332C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2BA2F-DE42-6DF7-D019-8954EA10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3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F065B5F-DF8B-0809-8303-E9AE4F1A6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9080000">
            <a:off x="-966103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1255C88-4B75-2727-44BE-8863A1BE7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9080000">
            <a:off x="2767697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397A9EC-03D0-8F45-498E-B8F902022F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9080000">
            <a:off x="6534878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B9125B9-EBCD-55DD-F18B-4839F0984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9080000">
            <a:off x="10268679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2E1F0-FC79-9A5B-44EA-40ED4435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19080000">
            <a:off x="-966103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46E0C0A-5E7F-3124-5BBD-BADAB8E5A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19080000">
            <a:off x="2767697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524BA40-B588-8372-0EAB-4FA60169DE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19080000">
            <a:off x="6534878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0BEE4B-E80D-60BF-9178-EC5D0DDFA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9080000">
            <a:off x="10268679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7FA14BF-E2B5-51BC-7F30-61F85B94C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19080000">
            <a:off x="-966103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F6B1F8-5EC3-0BC2-4E17-B0F6D03EF3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9080000">
            <a:off x="2767697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0C18207-BEE2-CF61-DD52-7D5A2E7D8D8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19080000">
            <a:off x="6534878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A702455-B0B5-F1EE-1BE9-78EA4330629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19080000">
            <a:off x="10268679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F5A8-056A-3EC7-E16D-3F53C9E3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DCAB-4721-5457-6B60-2FBC688E1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8F6F-33A0-0184-B079-E60A20A3B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2BF19-3721-C668-6ADE-68E4BFB2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EC522-0DEC-35A1-A8B0-0B34ED26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0AC4F-FE77-F092-EBE9-70690466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D9CB-23AC-C86B-23E4-83E314E1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3C943-23BF-CE91-B1CE-B3B517E72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021B2-2EB8-788D-73A2-37B372C7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25588-0711-3111-A586-14657799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8AB3-7EDC-5B81-04CC-4DD864DE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2C01-F185-2152-9288-8E1EFEA5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27A8-2DB3-5854-3B0C-211664B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96A03-724B-711E-D24D-DD2D36771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E1894-3A80-4F4D-3FB4-F3DB919D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D427-9D5F-2F52-674D-3284454E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C1791-9670-4A74-637C-9756322A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3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052A7-86D7-4B43-2A1C-D276196A8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7662B-78FF-97ED-3D32-E90A39A65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C3844-069E-DA55-8497-37AB0771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B1943-E385-EE95-D34D-D0E616C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1EB-8C21-9ED1-C95F-C95532EC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7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FAF1-4895-6D14-17BB-D85CF2D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BFE57-0523-C3BA-AF35-D399B9A4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ED9FE-4E3E-8D94-07CF-4BDCA95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86976-28AE-8B2E-923E-33323995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DAE3-1295-25C6-4CF6-F1945BBE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ABCA-622C-3F7A-29C9-D9E2EA2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06F27-1043-DEEE-917F-A11002AF2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BDDDA-8D60-C81D-6A7F-AE9B6CA9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27712-0C44-AE2B-B6DA-7453AFBA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64DF6-DE4C-FE41-8C04-16CCE003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57B5-BE21-6787-7982-EFCAA43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34CE-BA52-0218-7D90-AFA41406D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351A-C79C-57E8-CA71-BAE481F64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EA4CF-93D8-4C96-3F4B-7906B2DE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2DA0F-C8A3-C9F5-3BB2-9072D0B6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95589-801C-9FAB-3389-EA67ABBA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6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DD7C-C0A5-1625-A23C-BF1C8E5B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2C680-8A26-7D9A-B8B4-27313E6B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27DFE-6C57-C6D7-09A2-16EB4F48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28416-D70F-3F34-B2D6-C0213E885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DC14D-3267-C580-4AEF-8E820297A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024A2-45E8-D921-8A6E-E812B7D7D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15CE-FF17-8F8B-3EFE-A1802FF2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531CB-C305-10A3-C848-8DBB1170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0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83A4-3F66-A670-4860-610BF91D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4B44F-34C7-FFAD-B65C-D704FABF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83075-CA7D-FEE3-A74C-639EF3429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151F4-960C-084F-A3AA-6C857164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D12C7-F149-845E-E543-76F7970B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ED13B-15D9-4CF4-FB8C-3335E2EA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6BAF0-F74E-9AE7-4C93-C80C2904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669D0F7-1A5F-710E-366D-BF21CE659C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096" y="-1096080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E53C41-7DCE-9658-7256-0847D74A00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458114" y="-220733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ADA0B44-9AEF-DC7A-74C8-2B26969F09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80899" y="2117726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0EAE6D4-4B5C-ED96-E1BF-8962762AE9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49917" y="100647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AFC1D2A-C4A0-594E-EC8B-51FF755E9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52432" y="4152542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DA83EC9-40C9-E650-A96B-03A1ED7B9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2702" y="5331532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B396C2E-32AB-AD7D-A6AF-5BC6614A27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256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2F04933-A3C1-EEB7-5E10-54B9C1FABA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9971" y="-3663487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E1D03FF-8B9A-9D5B-7112-B6F27EABA6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484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743FDB8-4EAC-DCF3-1678-C768A887B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1970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2E16843-453D-1F85-B8E5-A1DA8F491F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91573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FD4637F-20D9-EB21-601A-924471F218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654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B09090D-91AA-E519-C317-9D7DD94A35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4882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41C6A3A-67CE-D3B7-5ACF-C3FE4E46D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0368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FE143D30-0D08-7579-635F-04E65D83AB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480064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28422DC1-0B01-16D6-09A0-C77E3E7B6AE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08163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20135703-8476-F0F0-0226-9A9EC7CD224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96391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CAF1D42B-EEEE-8184-7AA5-DC0B57640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91877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3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88B989-21AF-9299-188E-73EE7C98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94B55-895F-F4DA-3C77-9A99D0BBF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90E94-1C4E-409F-033A-883C836CC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80CE-E348-4F31-ADCB-79B931D5CC13}" type="datetimeFigureOut">
              <a:rPr lang="en-US" smtClean="0"/>
              <a:t>2024-05-04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DA0C7-88CD-07CF-3325-810D6F7F1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8163-E7AC-ADA2-319F-49BC4FCA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9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head-the-dummy-avatar-man-tie-659652/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12" Type="http://schemas.openxmlformats.org/officeDocument/2006/relationships/image" Target="../media/image1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g"/><Relationship Id="rId5" Type="http://schemas.openxmlformats.org/officeDocument/2006/relationships/image" Target="../media/image15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jpg"/><Relationship Id="rId11" Type="http://schemas.openxmlformats.org/officeDocument/2006/relationships/image" Target="../media/image29.jpeg"/><Relationship Id="rId5" Type="http://schemas.openxmlformats.org/officeDocument/2006/relationships/image" Target="../media/image23.jpg"/><Relationship Id="rId10" Type="http://schemas.openxmlformats.org/officeDocument/2006/relationships/image" Target="../media/image28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3ADA-FE33-863B-CB13-20DEA179E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e  - Conductor V2.0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51B9A-80F1-4C15-4983-E0C8F80DF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32581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Department of Computer Engineering </a:t>
            </a:r>
          </a:p>
          <a:p>
            <a:r>
              <a:rPr lang="en-US" dirty="0"/>
              <a:t>Faculty of Engineering</a:t>
            </a:r>
          </a:p>
          <a:p>
            <a:r>
              <a:rPr lang="en-US" dirty="0"/>
              <a:t>University of Peradeniya</a:t>
            </a:r>
          </a:p>
          <a:p>
            <a:r>
              <a:rPr lang="en-US" dirty="0"/>
              <a:t>Sri Lanka</a:t>
            </a:r>
          </a:p>
        </p:txBody>
      </p:sp>
    </p:spTree>
    <p:extLst>
      <p:ext uri="{BB962C8B-B14F-4D97-AF65-F5344CB8AC3E}">
        <p14:creationId xmlns:p14="http://schemas.microsoft.com/office/powerpoint/2010/main" val="1046259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92179" y="3021048"/>
            <a:ext cx="1451404" cy="81590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E88E2F1-D48B-89AA-07BD-7E723EFC454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B4C9D9-C338-C587-64DB-31C739213BA9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4CEB01-13E0-0847-1C40-18E45D892366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55B4C8-04EB-0C29-A027-DA0DE9C529E8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108FE6-B328-8884-EA1E-D4BB956E7A6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F49D1E-B6D4-2EFE-A03F-C0FFA17BEC44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E93532-FC2F-AA05-449A-B28C48527C9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F09E50-D067-7C1A-D8ED-01966AA674BB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F6AE0-F751-76B9-D189-AC25C94E239C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CC3D388-6280-245F-D212-1C78C180E839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D54956-CBFE-0078-7A88-DA280694A4C7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CA11468-C069-BC3F-E99D-F9436F680273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F50ED03-5AC4-C747-A626-17454DC92D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227398-4C15-603C-B842-25FD4F4B17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8527BC-43E6-32E8-FC54-22F2FAE492A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0BABD2-66D3-20AA-5EF2-D4ED4CCDC5F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BF32354-DF5C-6706-D3E7-B5E8403DD2DF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96C30BC-B85C-30EE-C44C-8BEA2760D11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A18FE5-89A7-80A5-109B-BA33062B347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CCF261-0E8F-988E-8F9F-C2D099734F1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225CA9-5EC4-DC12-EF6A-C8D72D9D8308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AE00419-F5EE-3CE4-98A5-FE894239304A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003A5D-5246-A8FE-DA0D-75A8B722E6E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D6BF5A-FDF4-39D4-90CF-8FD5DC2F51AC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0786F9B3-2216-EEC5-126F-2B726829E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33C53B7F-1803-9381-9B5F-C9E4D3469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6" name="Graphic 35" descr="Marker">
            <a:extLst>
              <a:ext uri="{FF2B5EF4-FFF2-40B4-BE49-F238E27FC236}">
                <a16:creationId xmlns:a16="http://schemas.microsoft.com/office/drawing/2014/main" id="{AF342442-F047-21C8-AFA5-F726B47FE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F3BEAAC9-76FE-0A62-8728-7E283CFAA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6AD04F69-0508-6848-E1AE-CD5095F7D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50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3031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433BB7-F7B8-6975-0A09-ADB8ECE36866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8FDC37-80B4-A019-DE40-DE244DBA04C0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E08CCC-7E6C-F72F-2FAD-B5BBBD11194C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477CC1-6615-C76E-901F-270805C9786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FC29D1-8709-258B-DB9A-CB9A24E681B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D92B1-A7EF-9CDD-C914-E6EA0D650C1D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9E89-C33F-A176-A2EC-1ED380224DB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0225B1-9673-2D1D-D226-33C7A034E05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3B69CE-52FA-9C7E-4B27-9FA3A751EE6E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5A0BA1-9CBB-4969-751D-95484098774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0E0F803-0DDD-DCF4-3321-53B898008DD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EE19F9-24C8-BDCD-BC00-94F7D96C95E5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A9DBD2-0A76-085C-3C9F-821CFA316673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22F008-3F97-6071-25CC-D413E280F6C3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FA24B3-99FB-C0D9-253F-33F85C75E80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69F592-7B15-5070-E3DA-763ABF1A498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6BF90B-CD0D-BAE8-C27C-9D0F6801AB74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C8BF3C9-F9EB-1BCA-4827-4F282B60CF74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F31C3F2-4022-8FC3-2512-B88212ACC16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B84B1D-DC28-CBD9-2F2A-867A3F47CA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DDB120-024E-1C69-D0E5-D18B559FFD3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0CAC35B-2B7B-9E7D-5D21-2AC0CC50CE0F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CFD2435-48C3-B136-6523-82BB5CF71FCE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335A8F4-47A1-312C-2D99-5ED2C6A22F2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46" y="4663819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A77C4E90-E1EB-2DB1-D3F9-7BC4E8C1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0A0E1006-EC98-FC5B-695A-AB1B15E4C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6" name="Graphic 35" descr="Marker">
            <a:extLst>
              <a:ext uri="{FF2B5EF4-FFF2-40B4-BE49-F238E27FC236}">
                <a16:creationId xmlns:a16="http://schemas.microsoft.com/office/drawing/2014/main" id="{68BB5B76-C3F8-9A9A-77EF-6248F7299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00126C37-9480-D424-3D83-EA7FF36EC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0A71895A-82B6-1B18-6305-5142DBAF0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9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0.52422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283" y="4663819"/>
            <a:ext cx="1451404" cy="8159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0C87AC-ACA8-558E-BF72-86AF29B3499B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5779DD-D775-9F8E-735B-8B8FD2A626B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D8B188-0504-8C2B-C333-010C87C935CC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B0D647-3152-CBE1-D46B-3867A22A433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5B9A7C-4E73-2F26-8FB9-3C9235A590DA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C0565F-4ECE-0081-3198-1A56428D36D6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CC01CD-83AD-969B-9C6E-551BE55DAC4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E59C15-6950-E2A3-4916-DA2E08D258E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AC08E6-608C-6501-3407-09E0A551C9ED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2FD060-8AEE-EADB-853C-E84C99AFEC1A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6372B3-4032-0870-D02B-068257DEBF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B2EDB8-373F-505B-0C73-0C78FC5A857B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EB0BCA-9641-73A3-EFB2-3F52AF01A2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650F89-3873-84A5-4754-DA00232507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020A8D-9970-E14D-A766-23982F64B68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00A2D7-9BB5-42D1-03C7-1A3C71F3EC1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328520-CBF4-186B-4750-A9F288F7D786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2DF148-23A9-69A6-34EB-B4B110B0D7B4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F354D4F-B933-7A6F-90E2-190721BB198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5E465AA-F9F7-45A6-2056-D9337F56FFFB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E804126-13FE-3062-3231-ADAC233A1C83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73F0239-D444-6557-74E0-17E42A1BBC92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76186CD-A6B4-498B-5370-2FC33F07FAD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6265D1D-7FEB-65AD-831D-1E612019815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AF89E6F7-E05D-3B8D-6F29-7A171548C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9" name="Graphic 38" descr="Marker">
            <a:extLst>
              <a:ext uri="{FF2B5EF4-FFF2-40B4-BE49-F238E27FC236}">
                <a16:creationId xmlns:a16="http://schemas.microsoft.com/office/drawing/2014/main" id="{1D48830E-B58C-3ECF-C718-F8544CF7E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40" name="Graphic 39" descr="Marker">
            <a:extLst>
              <a:ext uri="{FF2B5EF4-FFF2-40B4-BE49-F238E27FC236}">
                <a16:creationId xmlns:a16="http://schemas.microsoft.com/office/drawing/2014/main" id="{6F13EE88-02F7-B31B-BA7B-0FEB05BDA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41" name="Graphic 40" descr="Marker">
            <a:extLst>
              <a:ext uri="{FF2B5EF4-FFF2-40B4-BE49-F238E27FC236}">
                <a16:creationId xmlns:a16="http://schemas.microsoft.com/office/drawing/2014/main" id="{AA50C06B-B334-B7EB-EBC2-5A5D865D3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42" name="Graphic 41" descr="Marker">
            <a:extLst>
              <a:ext uri="{FF2B5EF4-FFF2-40B4-BE49-F238E27FC236}">
                <a16:creationId xmlns:a16="http://schemas.microsoft.com/office/drawing/2014/main" id="{87975DBF-844E-AB23-26D5-8041E37B7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12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2793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C267F9F-59AB-4085-07C0-D59DD4F8ABD1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EB3F02-71F2-D54E-6326-1C25C2452D91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04693B1-5CCF-16EB-4C23-9CC6516A6553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BEC0E3-54F9-89B8-30CC-20ADF5A4ECA4}"/>
              </a:ext>
            </a:extLst>
          </p:cNvPr>
          <p:cNvSpPr txBox="1"/>
          <p:nvPr/>
        </p:nvSpPr>
        <p:spPr>
          <a:xfrm>
            <a:off x="2554147" y="2222339"/>
            <a:ext cx="70837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Bahnschrift" panose="020B0502040204020203" pitchFamily="34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12C26-116A-B420-29FC-D5C1B766B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3598" y="5789230"/>
            <a:ext cx="1451404" cy="8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5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1.17734 -3.7037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8" name="Graphic 7" descr="Marker">
            <a:extLst>
              <a:ext uri="{FF2B5EF4-FFF2-40B4-BE49-F238E27FC236}">
                <a16:creationId xmlns:a16="http://schemas.microsoft.com/office/drawing/2014/main" id="{D11F031D-04D8-E342-CFEB-CBF0107B7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0B14C3D5-494B-9877-3389-2043D2D5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A788E96A-9755-28DA-610C-81A45A4D5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F2C76ED5-787D-998D-5388-202CD7D58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643C9B0-D396-F7BA-2214-860E9A201F5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EE6B4B-45AB-6289-3997-80F4EECAD8EF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FBD946-7E79-F87E-7BD7-8410A15A855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7592D3-04C5-3E83-720F-D38C52739E1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A99F4-AF7B-101A-7322-509CEA94EAD9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D11882-633A-3B36-8619-89FE257ADFA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73C2A8-8406-3840-3BAA-3FAC33639E6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557557-D0C8-D9A0-0B26-21EC1D5C428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9CBAEC-D71C-506C-E158-6C0BA3E7BF3F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5F5895-F08B-8DD0-DC58-9C4961761CD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6B0C29-FCC2-738C-8F87-31019D19784D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052A1C-35DC-50F7-19B4-DE870F5304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40BC08-68B0-85FA-AEDC-EEC37988963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56B982-8DDA-45CD-2DE9-862AE61EDF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9EA488-A6DA-F7DB-4CD4-1D93868F703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4FA205-2C08-1A4E-BF4A-217A3E7176E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E9727D-FC91-6EDD-686E-D7DC32B13A27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22A52AA-FC17-AF13-E8E1-794FB26D746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D75ECA-902D-7648-3E75-F181C130B9D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10323D-BC98-DB6C-E6F8-5A7CADF66E3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9AE6A8-33AC-C60B-8FC6-5897AA6573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C71442-AA86-DA22-CDAF-862B7E24E22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6903F8-8B63-A888-B124-F2954A2E553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791F62-4DB3-7D0C-9EA5-C329FE3A9E1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2" y="1365657"/>
            <a:ext cx="1451404" cy="815902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1" name="Slide Zoom 40">
                <a:extLst>
                  <a:ext uri="{FF2B5EF4-FFF2-40B4-BE49-F238E27FC236}">
                    <a16:creationId xmlns:a16="http://schemas.microsoft.com/office/drawing/2014/main" id="{35359435-990E-8C57-745B-00A25E08B0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584489"/>
                  </p:ext>
                </p:extLst>
              </p:nvPr>
            </p:nvGraphicFramePr>
            <p:xfrm>
              <a:off x="3368838" y="595547"/>
              <a:ext cx="1005840" cy="1005840"/>
            </p:xfrm>
            <a:graphic>
              <a:graphicData uri="http://schemas.microsoft.com/office/powerpoint/2016/slidezoom">
                <pslz:sldZm>
                  <pslz:sldZmObj sldId="276" cId="3849950003">
                    <pslz:zmPr id="{506E19DB-E6B2-4064-8AF4-C722C559DBF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1" name="Slide Zoom 4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5359435-990E-8C57-745B-00A25E08B0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8838" y="595547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091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0.20404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EE32E13-FBDA-B19E-3AED-937EED74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697" r="1" b="438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9A30299-C37E-230E-C79B-1239E543DAE7}"/>
              </a:ext>
            </a:extLst>
          </p:cNvPr>
          <p:cNvGrpSpPr/>
          <p:nvPr/>
        </p:nvGrpSpPr>
        <p:grpSpPr>
          <a:xfrm>
            <a:off x="-706543" y="0"/>
            <a:ext cx="6443020" cy="1127760"/>
            <a:chOff x="-706543" y="0"/>
            <a:chExt cx="644302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1069E7-5F78-E7C8-0315-8EE478FB0537}"/>
                </a:ext>
              </a:extLst>
            </p:cNvPr>
            <p:cNvGrpSpPr/>
            <p:nvPr/>
          </p:nvGrpSpPr>
          <p:grpSpPr>
            <a:xfrm>
              <a:off x="-706543" y="0"/>
              <a:ext cx="6443020" cy="1127760"/>
              <a:chOff x="-706543" y="0"/>
              <a:chExt cx="644302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697D800C-F1C0-3FAA-F881-10AC8A51815E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544EC8-A930-568D-CE5B-693708E69D3A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TEAM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032160-B30B-81A4-3D5E-DDAA1B037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0A46CDD-C9B3-8FFD-BC7C-17AFE35617E1}"/>
              </a:ext>
            </a:extLst>
          </p:cNvPr>
          <p:cNvSpPr/>
          <p:nvPr/>
        </p:nvSpPr>
        <p:spPr>
          <a:xfrm>
            <a:off x="185554" y="1574757"/>
            <a:ext cx="11822583" cy="4395020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7BB915-3782-39CD-DC61-5AC72ABF287D}"/>
              </a:ext>
            </a:extLst>
          </p:cNvPr>
          <p:cNvGrpSpPr/>
          <p:nvPr/>
        </p:nvGrpSpPr>
        <p:grpSpPr>
          <a:xfrm>
            <a:off x="355538" y="1932475"/>
            <a:ext cx="2635755" cy="3679585"/>
            <a:chOff x="1251612" y="1632031"/>
            <a:chExt cx="2635755" cy="36795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16E1887-8040-5AC8-0A91-75400CAAEE0C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20B8DF7-85A6-4F79-BD1B-267B4118E3D0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 descr="User">
                <a:extLst>
                  <a:ext uri="{FF2B5EF4-FFF2-40B4-BE49-F238E27FC236}">
                    <a16:creationId xmlns:a16="http://schemas.microsoft.com/office/drawing/2014/main" id="{F6933825-F829-8675-0552-433EB67A8C4D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D1F158-A02B-68E1-745E-45CF13AAA755}"/>
                </a:ext>
              </a:extLst>
            </p:cNvPr>
            <p:cNvSpPr txBox="1"/>
            <p:nvPr/>
          </p:nvSpPr>
          <p:spPr>
            <a:xfrm>
              <a:off x="1251612" y="4065121"/>
              <a:ext cx="263575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E/20/032 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A.M.N.C.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4EB12A-EC4C-508E-C423-DB6BFB773B83}"/>
              </a:ext>
            </a:extLst>
          </p:cNvPr>
          <p:cNvGrpSpPr/>
          <p:nvPr/>
        </p:nvGrpSpPr>
        <p:grpSpPr>
          <a:xfrm>
            <a:off x="9317895" y="1932475"/>
            <a:ext cx="2396141" cy="3679585"/>
            <a:chOff x="1371419" y="1632031"/>
            <a:chExt cx="2396141" cy="367958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F959C41-94E2-2ABB-9F96-85DED8DF30BA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3815C86-2921-55E3-3A91-F7910B163DE0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 descr="User">
                <a:extLst>
                  <a:ext uri="{FF2B5EF4-FFF2-40B4-BE49-F238E27FC236}">
                    <a16:creationId xmlns:a16="http://schemas.microsoft.com/office/drawing/2014/main" id="{7D156052-E086-6E6A-2744-00603955FF19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8B04FE-2040-F23A-09B6-983792E68E6C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E/20/157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JANAKANTHA S.M.B.G.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92A425E-FD7F-D372-8C1B-51CC067C5607}"/>
              </a:ext>
            </a:extLst>
          </p:cNvPr>
          <p:cNvGrpSpPr/>
          <p:nvPr/>
        </p:nvGrpSpPr>
        <p:grpSpPr>
          <a:xfrm>
            <a:off x="6370379" y="1932475"/>
            <a:ext cx="2396141" cy="3679585"/>
            <a:chOff x="1371419" y="1632031"/>
            <a:chExt cx="2396141" cy="367958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59FD1CF-0C0E-AA0E-17FA-25FE53AE5A65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3839172-9198-65AF-5458-78BCAC1C6C9F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 descr="User">
                <a:extLst>
                  <a:ext uri="{FF2B5EF4-FFF2-40B4-BE49-F238E27FC236}">
                    <a16:creationId xmlns:a16="http://schemas.microsoft.com/office/drawing/2014/main" id="{47A45D42-1AEF-34E6-7E83-F81271CA97E3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7EB90D-683D-1759-67FD-101AE6055122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E/20/133 HATHTHELLA H.A.D.T.N.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1BA64E-7F0F-F72C-F626-76519D8EA1B0}"/>
              </a:ext>
            </a:extLst>
          </p:cNvPr>
          <p:cNvGrpSpPr/>
          <p:nvPr/>
        </p:nvGrpSpPr>
        <p:grpSpPr>
          <a:xfrm>
            <a:off x="2866837" y="1932475"/>
            <a:ext cx="3508190" cy="3679585"/>
            <a:chOff x="815394" y="1632031"/>
            <a:chExt cx="3508190" cy="367958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678F779-ECF8-6E4A-F020-B07DAB747002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8DAA95D-26F1-6904-A7DA-F02AE1E70DFF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 descr="User">
                <a:extLst>
                  <a:ext uri="{FF2B5EF4-FFF2-40B4-BE49-F238E27FC236}">
                    <a16:creationId xmlns:a16="http://schemas.microsoft.com/office/drawing/2014/main" id="{4207EEFB-ADB9-9400-1E80-BC146AA5C218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9150C0-A6BD-5306-6ED0-B4FF78048767}"/>
                </a:ext>
              </a:extLst>
            </p:cNvPr>
            <p:cNvSpPr txBox="1"/>
            <p:nvPr/>
          </p:nvSpPr>
          <p:spPr>
            <a:xfrm>
              <a:off x="815394" y="4065121"/>
              <a:ext cx="350819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E/20/035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K.C.H.N.A.W.M.R.C.J.N.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950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A9DD-FE6D-B87F-4B35-EC089D12F01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7FE44C-7154-C2CC-4FE5-F2D596FF4F7C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074FE-CEA7-F9C7-E3C7-81A217ED2E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3A9C49-AF50-6928-2E7E-63E02A68B251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98D6A-838F-D994-1F31-12BB293657D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2E029A-89F1-DE6B-E14E-A0B7DF1CF00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D1ABC0-9EC9-D422-31F4-D433CCA50C3A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F3D59D-2341-DFED-6705-90CA56D37EB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579DE7-090C-F6E8-922C-5B015C233B27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92D1FE-8C0A-9C70-59CD-CFF6144D5FA1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20BA16-BE0A-B713-EB41-6EE9C1AEA419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5A398B-EAB0-BAFC-C546-4D0C75555EE0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F22D08-F43A-A3E6-E50B-AE92E9983BF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07F5FA-CCE2-2A46-6EE1-9A55D453D5F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837F511-312B-0BD1-83C7-53E1F4861391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54976-D315-D89B-692C-918B253D632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FC3405-D4DF-0E28-9C0B-1FDB05BEBD53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BEE65A-D7DC-34C3-E2DD-827135A13FA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FC8CEE-55E5-0D00-0C74-57981B26764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FD45FA7-FF5C-F70F-69D1-3CC5A804169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8CA011-B192-D778-2373-E7A234336162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946AF5-A03E-02E2-5C87-9B3D35F3F23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DC5BE67-4593-CA76-28B5-477E490B222D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6AAA47-3181-3B81-A6BA-D9CDE8441E3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41" y="1365657"/>
            <a:ext cx="1451404" cy="815902"/>
          </a:xfrm>
          <a:prstGeom prst="rect">
            <a:avLst/>
          </a:prstGeom>
        </p:spPr>
      </p:pic>
      <p:pic>
        <p:nvPicPr>
          <p:cNvPr id="50" name="Graphic 49" descr="Marker">
            <a:extLst>
              <a:ext uri="{FF2B5EF4-FFF2-40B4-BE49-F238E27FC236}">
                <a16:creationId xmlns:a16="http://schemas.microsoft.com/office/drawing/2014/main" id="{B50EB684-1D60-2E87-841E-CBC8A60EF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51" name="Graphic 50" descr="Marker">
            <a:extLst>
              <a:ext uri="{FF2B5EF4-FFF2-40B4-BE49-F238E27FC236}">
                <a16:creationId xmlns:a16="http://schemas.microsoft.com/office/drawing/2014/main" id="{BDD06EF0-4ED0-8834-6FFD-B6881AD21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52" name="Graphic 51" descr="Marker">
            <a:extLst>
              <a:ext uri="{FF2B5EF4-FFF2-40B4-BE49-F238E27FC236}">
                <a16:creationId xmlns:a16="http://schemas.microsoft.com/office/drawing/2014/main" id="{6B282526-1158-8F88-44E9-59B250C27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54" name="Graphic 53" descr="Marker">
            <a:extLst>
              <a:ext uri="{FF2B5EF4-FFF2-40B4-BE49-F238E27FC236}">
                <a16:creationId xmlns:a16="http://schemas.microsoft.com/office/drawing/2014/main" id="{9B816440-09AA-BC96-1DD9-0FBE50345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8838" y="595547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6" name="Slide Zoom 55">
                <a:extLst>
                  <a:ext uri="{FF2B5EF4-FFF2-40B4-BE49-F238E27FC236}">
                    <a16:creationId xmlns:a16="http://schemas.microsoft.com/office/drawing/2014/main" id="{475C2AC6-1B3A-3E3F-2D79-86060BAA09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2861839"/>
                  </p:ext>
                </p:extLst>
              </p:nvPr>
            </p:nvGraphicFramePr>
            <p:xfrm>
              <a:off x="10113296" y="1893453"/>
              <a:ext cx="1005840" cy="1005840"/>
            </p:xfrm>
            <a:graphic>
              <a:graphicData uri="http://schemas.microsoft.com/office/powerpoint/2016/slidezoom">
                <pslz:sldZm>
                  <pslz:sldZmObj sldId="268" cId="3990843413">
                    <pslz:zmPr id="{10260FE9-EEA8-4794-804D-9F0FB11F3708}" returnToParent="0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6" name="Slide Zoom 5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75C2AC6-1B3A-3E3F-2D79-86060BAA09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3296" y="189345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3147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4638 -4.81481E-6 " pathEditMode="fixed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6E654F-4683-EAB7-A929-2C25E590A3F6}"/>
              </a:ext>
            </a:extLst>
          </p:cNvPr>
          <p:cNvSpPr/>
          <p:nvPr/>
        </p:nvSpPr>
        <p:spPr>
          <a:xfrm>
            <a:off x="-2895599" y="-1402080"/>
            <a:ext cx="17529970" cy="8869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1C84A5CC-924A-AB13-78AD-588D0AB12C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9" t="-66088" r="136" b="-1410"/>
          <a:stretch/>
        </p:blipFill>
        <p:spPr>
          <a:xfrm>
            <a:off x="1498256" y="-3663488"/>
            <a:ext cx="5552401" cy="5725236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0FECBD12-38C5-E745-3FE2-AF461441E2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08" t="-106615" r="-2095" b="-1"/>
          <a:stretch/>
        </p:blipFill>
        <p:spPr>
          <a:xfrm>
            <a:off x="-2289971" y="-3663487"/>
            <a:ext cx="5552401" cy="5725236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E9A20901-246A-1DD3-3916-FB593DEAEE3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14" t="-151543" r="-2212" b="-1897"/>
          <a:stretch/>
        </p:blipFill>
        <p:spPr>
          <a:xfrm>
            <a:off x="5286484" y="-3663488"/>
            <a:ext cx="5552401" cy="5725236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9A13E950-6E6A-DD0E-C038-55244D5AEC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88" t="-178850" r="-351" b="-31834"/>
          <a:stretch/>
        </p:blipFill>
        <p:spPr>
          <a:xfrm>
            <a:off x="9081970" y="-3663488"/>
            <a:ext cx="5552401" cy="5725236"/>
          </a:xfrm>
        </p:spPr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C28FC3DF-2268-DD92-3D4B-6E50F9F08C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t="-14169" r="5577" b="-1"/>
          <a:stretch/>
        </p:blipFill>
        <p:spPr>
          <a:xfrm>
            <a:off x="-2391573" y="371488"/>
            <a:ext cx="5552401" cy="5725237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088D28F9-90E0-084D-12AF-4703934F36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4" r="17674"/>
          <a:stretch>
            <a:fillRect/>
          </a:stretch>
        </p:blipFill>
        <p:spPr>
          <a:xfrm>
            <a:off x="1441733" y="371487"/>
            <a:ext cx="5552401" cy="5725237"/>
          </a:xfrm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86EB933C-4D47-663B-10F4-544B0CACD63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r="33778"/>
          <a:stretch/>
        </p:blipFill>
        <p:spPr>
          <a:xfrm>
            <a:off x="5184882" y="371488"/>
            <a:ext cx="5552401" cy="5725237"/>
          </a:xfrm>
        </p:spPr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4FF6CDE7-2720-4093-8D3F-0303DE07740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2" r="14332"/>
          <a:stretch>
            <a:fillRect/>
          </a:stretch>
        </p:blipFill>
        <p:spPr/>
      </p:pic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A30F8626-49EB-CC20-DD07-1DB444DA87A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01" t="-21936" r="-35167" b="-114013"/>
          <a:stretch/>
        </p:blipFill>
        <p:spPr>
          <a:xfrm>
            <a:off x="-2480064" y="4406463"/>
            <a:ext cx="5552401" cy="5725237"/>
          </a:xfrm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AD5B4D5D-6C04-8BFC-6521-9A5AB5D73D5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3" t="24809" r="-20166" b="-75192"/>
          <a:stretch/>
        </p:blipFill>
        <p:spPr>
          <a:xfrm>
            <a:off x="1308163" y="4406463"/>
            <a:ext cx="5552401" cy="5725237"/>
          </a:xfrm>
        </p:spPr>
      </p:pic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B618CD96-B9C4-57E4-EACA-2FA48A14C12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r="-40499" b="-117155"/>
          <a:stretch/>
        </p:blipFill>
        <p:spPr>
          <a:xfrm>
            <a:off x="5096391" y="4406463"/>
            <a:ext cx="5552401" cy="5725237"/>
          </a:xfrm>
        </p:spPr>
      </p:pic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D6C43489-4174-B4F2-2E05-882B72E229D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8" t="-3721" r="-48802" b="-138504"/>
          <a:stretch/>
        </p:blipFill>
        <p:spPr>
          <a:xfrm>
            <a:off x="8891877" y="4406463"/>
            <a:ext cx="5552401" cy="5725237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8F1FE63-BF9D-A633-83C2-F938E42D75E5}"/>
              </a:ext>
            </a:extLst>
          </p:cNvPr>
          <p:cNvGrpSpPr/>
          <p:nvPr/>
        </p:nvGrpSpPr>
        <p:grpSpPr>
          <a:xfrm>
            <a:off x="792480" y="1505160"/>
            <a:ext cx="10607040" cy="4731600"/>
            <a:chOff x="792480" y="1505160"/>
            <a:chExt cx="10607040" cy="4731600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E9B3774F-8DAE-A819-10F2-3DA435183F27}"/>
                </a:ext>
              </a:extLst>
            </p:cNvPr>
            <p:cNvSpPr/>
            <p:nvPr/>
          </p:nvSpPr>
          <p:spPr>
            <a:xfrm>
              <a:off x="792480" y="1505160"/>
              <a:ext cx="10607040" cy="4731600"/>
            </a:xfrm>
            <a:prstGeom prst="roundRect">
              <a:avLst>
                <a:gd name="adj" fmla="val 11343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D7838E-359C-7A45-A714-969588FACED6}"/>
                </a:ext>
              </a:extLst>
            </p:cNvPr>
            <p:cNvSpPr txBox="1"/>
            <p:nvPr/>
          </p:nvSpPr>
          <p:spPr>
            <a:xfrm>
              <a:off x="1397194" y="1747302"/>
              <a:ext cx="6863721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latin typeface="Bahnschrift" panose="020B0502040204020203" pitchFamily="34" charset="0"/>
                </a:rPr>
                <a:t>POINT 1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latin typeface="Bahnschrift" panose="020B0502040204020203" pitchFamily="34" charset="0"/>
                </a:rPr>
                <a:t>POINT 2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latin typeface="Bahnschrift" panose="020B0502040204020203" pitchFamily="34" charset="0"/>
                </a:rPr>
                <a:t>POINT 3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latin typeface="Bahnschrift" panose="020B0502040204020203" pitchFamily="34" charset="0"/>
                </a:rPr>
                <a:t>POINT 4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latin typeface="Bahnschrift" panose="020B0502040204020203" pitchFamily="34" charset="0"/>
                </a:rPr>
                <a:t>POINT 5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19A37E-8CE4-DC81-8013-BEE8101B80A2}"/>
              </a:ext>
            </a:extLst>
          </p:cNvPr>
          <p:cNvGrpSpPr/>
          <p:nvPr/>
        </p:nvGrpSpPr>
        <p:grpSpPr>
          <a:xfrm>
            <a:off x="-706544" y="0"/>
            <a:ext cx="6443021" cy="1127760"/>
            <a:chOff x="-706544" y="0"/>
            <a:chExt cx="6443021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A4CA51-A08F-F46A-1A37-71CF2598F61B}"/>
                </a:ext>
              </a:extLst>
            </p:cNvPr>
            <p:cNvGrpSpPr/>
            <p:nvPr/>
          </p:nvGrpSpPr>
          <p:grpSpPr>
            <a:xfrm>
              <a:off x="-706544" y="0"/>
              <a:ext cx="6443021" cy="1127760"/>
              <a:chOff x="-706544" y="0"/>
              <a:chExt cx="6443021" cy="1127760"/>
            </a:xfrm>
          </p:grpSpPr>
          <p:sp>
            <p:nvSpPr>
              <p:cNvPr id="4" name="Rectangle: Diagonal Corners Rounded 3">
                <a:extLst>
                  <a:ext uri="{FF2B5EF4-FFF2-40B4-BE49-F238E27FC236}">
                    <a16:creationId xmlns:a16="http://schemas.microsoft.com/office/drawing/2014/main" id="{A33328B2-7642-4BD9-F296-C0CDA6E14543}"/>
                  </a:ext>
                </a:extLst>
              </p:cNvPr>
              <p:cNvSpPr/>
              <p:nvPr/>
            </p:nvSpPr>
            <p:spPr>
              <a:xfrm>
                <a:off x="-706544" y="0"/>
                <a:ext cx="6362277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E92FB-E492-B9DC-2485-9CB36B427F6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SAMPLE TEXT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3313CD-09EB-DA84-3002-571DFED8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84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839A42-D344-7B07-EC27-ED73E96ECADC}"/>
              </a:ext>
            </a:extLst>
          </p:cNvPr>
          <p:cNvSpPr/>
          <p:nvPr/>
        </p:nvSpPr>
        <p:spPr>
          <a:xfrm>
            <a:off x="-2895599" y="-1402080"/>
            <a:ext cx="17529970" cy="8869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1C84A5CC-924A-AB13-78AD-588D0AB12C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9" t="-66088" r="136" b="-1410"/>
          <a:stretch/>
        </p:blipFill>
        <p:spPr>
          <a:xfrm>
            <a:off x="1498256" y="-3663488"/>
            <a:ext cx="5552401" cy="5725236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0FECBD12-38C5-E745-3FE2-AF461441E2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08" t="-106615" r="-2095" b="-1"/>
          <a:stretch/>
        </p:blipFill>
        <p:spPr>
          <a:xfrm>
            <a:off x="-2289971" y="-3663487"/>
            <a:ext cx="5552401" cy="5725236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E9A20901-246A-1DD3-3916-FB593DEAEE3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14" t="-151543" r="-2212" b="-1897"/>
          <a:stretch/>
        </p:blipFill>
        <p:spPr>
          <a:xfrm>
            <a:off x="5286484" y="-3663488"/>
            <a:ext cx="5552401" cy="5725236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9A13E950-6E6A-DD0E-C038-55244D5AEC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88" t="-178850" r="-351" b="-31834"/>
          <a:stretch/>
        </p:blipFill>
        <p:spPr>
          <a:xfrm>
            <a:off x="9081970" y="-3663488"/>
            <a:ext cx="5552401" cy="5725236"/>
          </a:xfrm>
        </p:spPr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C28FC3DF-2268-DD92-3D4B-6E50F9F08C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t="-14169" r="5577" b="-1"/>
          <a:stretch/>
        </p:blipFill>
        <p:spPr>
          <a:xfrm>
            <a:off x="-2391573" y="371488"/>
            <a:ext cx="5552401" cy="5725237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088D28F9-90E0-084D-12AF-4703934F36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4" r="17674"/>
          <a:stretch>
            <a:fillRect/>
          </a:stretch>
        </p:blipFill>
        <p:spPr>
          <a:xfrm>
            <a:off x="1441733" y="371487"/>
            <a:ext cx="5552401" cy="5725237"/>
          </a:xfrm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86EB933C-4D47-663B-10F4-544B0CACD63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r="33778"/>
          <a:stretch/>
        </p:blipFill>
        <p:spPr>
          <a:xfrm>
            <a:off x="5184882" y="371488"/>
            <a:ext cx="5552401" cy="5725237"/>
          </a:xfrm>
        </p:spPr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4FF6CDE7-2720-4093-8D3F-0303DE07740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2" r="14332"/>
          <a:stretch>
            <a:fillRect/>
          </a:stretch>
        </p:blipFill>
        <p:spPr/>
      </p:pic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A30F8626-49EB-CC20-DD07-1DB444DA87A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01" t="-21936" r="-35167" b="-114013"/>
          <a:stretch/>
        </p:blipFill>
        <p:spPr>
          <a:xfrm>
            <a:off x="-2480064" y="4406463"/>
            <a:ext cx="5552401" cy="5725237"/>
          </a:xfrm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AD5B4D5D-6C04-8BFC-6521-9A5AB5D73D5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3" t="24809" r="-20166" b="-75192"/>
          <a:stretch/>
        </p:blipFill>
        <p:spPr>
          <a:xfrm>
            <a:off x="1308163" y="4406463"/>
            <a:ext cx="5552401" cy="5725237"/>
          </a:xfrm>
        </p:spPr>
      </p:pic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B618CD96-B9C4-57E4-EACA-2FA48A14C12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r="-40499" b="-117155"/>
          <a:stretch/>
        </p:blipFill>
        <p:spPr>
          <a:xfrm>
            <a:off x="5096391" y="4406463"/>
            <a:ext cx="5552401" cy="5725237"/>
          </a:xfrm>
        </p:spPr>
      </p:pic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D6C43489-4174-B4F2-2E05-882B72E229D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8" t="-3721" r="-48802" b="-138504"/>
          <a:stretch/>
        </p:blipFill>
        <p:spPr>
          <a:xfrm>
            <a:off x="8891877" y="4406463"/>
            <a:ext cx="5552401" cy="5725237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8F1FE63-BF9D-A633-83C2-F938E42D75E5}"/>
              </a:ext>
            </a:extLst>
          </p:cNvPr>
          <p:cNvGrpSpPr/>
          <p:nvPr/>
        </p:nvGrpSpPr>
        <p:grpSpPr>
          <a:xfrm>
            <a:off x="792480" y="1505160"/>
            <a:ext cx="10607040" cy="4731600"/>
            <a:chOff x="792480" y="1505160"/>
            <a:chExt cx="10607040" cy="4731600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E9B3774F-8DAE-A819-10F2-3DA435183F27}"/>
                </a:ext>
              </a:extLst>
            </p:cNvPr>
            <p:cNvSpPr/>
            <p:nvPr/>
          </p:nvSpPr>
          <p:spPr>
            <a:xfrm>
              <a:off x="792480" y="1505160"/>
              <a:ext cx="10607040" cy="4731600"/>
            </a:xfrm>
            <a:prstGeom prst="roundRect">
              <a:avLst>
                <a:gd name="adj" fmla="val 11343"/>
              </a:avLst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D7838E-359C-7A45-A714-969588FACED6}"/>
                </a:ext>
              </a:extLst>
            </p:cNvPr>
            <p:cNvSpPr txBox="1"/>
            <p:nvPr/>
          </p:nvSpPr>
          <p:spPr>
            <a:xfrm>
              <a:off x="1397194" y="1747302"/>
              <a:ext cx="6863721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1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2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3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4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5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FA4CA51-A08F-F46A-1A37-71CF2598F61B}"/>
              </a:ext>
            </a:extLst>
          </p:cNvPr>
          <p:cNvGrpSpPr/>
          <p:nvPr/>
        </p:nvGrpSpPr>
        <p:grpSpPr>
          <a:xfrm>
            <a:off x="-706543" y="0"/>
            <a:ext cx="5750983" cy="1127760"/>
            <a:chOff x="-706543" y="0"/>
            <a:chExt cx="5750983" cy="1127760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A33328B2-7642-4BD9-F296-C0CDA6E14543}"/>
                </a:ext>
              </a:extLst>
            </p:cNvPr>
            <p:cNvSpPr/>
            <p:nvPr/>
          </p:nvSpPr>
          <p:spPr>
            <a:xfrm>
              <a:off x="-706543" y="0"/>
              <a:ext cx="5334818" cy="1127760"/>
            </a:xfrm>
            <a:prstGeom prst="round2DiagRect">
              <a:avLst>
                <a:gd name="adj1" fmla="val 26488"/>
                <a:gd name="adj2" fmla="val 0"/>
              </a:avLst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DE92FB-E492-B9DC-2485-9CB36B427F68}"/>
                </a:ext>
              </a:extLst>
            </p:cNvPr>
            <p:cNvSpPr txBox="1"/>
            <p:nvPr/>
          </p:nvSpPr>
          <p:spPr>
            <a:xfrm>
              <a:off x="121920" y="95388"/>
              <a:ext cx="492252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8248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A692AC-04F8-3058-7E7A-567A01872D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" t="-41758" r="2552" b="3936"/>
          <a:stretch/>
        </p:blipFill>
        <p:spPr>
          <a:xfrm>
            <a:off x="7289096" y="-1096080"/>
            <a:ext cx="3492288" cy="3324792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3149BE1-DD07-2BC4-8877-62AA95C8CC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5" t="-54344" r="-31113" b="2866"/>
          <a:stretch/>
        </p:blipFill>
        <p:spPr>
          <a:xfrm>
            <a:off x="10458114" y="-2207334"/>
            <a:ext cx="3492288" cy="3324792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D2884CB-A4CC-2ABC-A624-BD37D45A58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r="14987"/>
          <a:stretch/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683F3D7-4889-A40B-F06E-380328CFCE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8" t="1351" r="10239" b="7578"/>
          <a:stretch/>
        </p:blipFill>
        <p:spPr>
          <a:xfrm>
            <a:off x="9949917" y="1006474"/>
            <a:ext cx="3492288" cy="3324792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FB878C5-4608-EC3A-20DC-B4055E658E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9" r="14979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0E2F962-0FC5-712A-639A-505454185F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t="-1208" r="-820" b="-64161"/>
          <a:stretch/>
        </p:blipFill>
        <p:spPr>
          <a:xfrm>
            <a:off x="6272702" y="5331532"/>
            <a:ext cx="3492288" cy="3324792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42C006-1C49-323A-59A9-3CD75C91CC96}"/>
              </a:ext>
            </a:extLst>
          </p:cNvPr>
          <p:cNvSpPr txBox="1"/>
          <p:nvPr/>
        </p:nvSpPr>
        <p:spPr>
          <a:xfrm>
            <a:off x="619406" y="2110106"/>
            <a:ext cx="69799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3000" dirty="0">
                <a:latin typeface="Bahnschrift" panose="020B0502040204020203" pitchFamily="34" charset="0"/>
              </a:rPr>
              <a:t>POINT 1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endParaRPr lang="en-US" sz="3000" dirty="0">
              <a:latin typeface="Bahnschrift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3000" dirty="0">
                <a:latin typeface="Bahnschrift" panose="020B0502040204020203" pitchFamily="34" charset="0"/>
              </a:rPr>
              <a:t>POINT 2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endParaRPr lang="en-US" sz="3000" dirty="0">
              <a:latin typeface="Bahnschrift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3000" dirty="0">
                <a:latin typeface="Bahnschrift" panose="020B0502040204020203" pitchFamily="34" charset="0"/>
              </a:rPr>
              <a:t>POINT 3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endParaRPr lang="en-US" sz="3000" dirty="0">
              <a:latin typeface="Bahnschrift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3000" dirty="0">
                <a:latin typeface="Bahnschrift" panose="020B0502040204020203" pitchFamily="34" charset="0"/>
              </a:rPr>
              <a:t>POINT 4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endParaRPr lang="en-US" sz="3000" dirty="0">
              <a:latin typeface="Bahnschrift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3000" dirty="0">
                <a:latin typeface="Bahnschrift" panose="020B0502040204020203" pitchFamily="34" charset="0"/>
              </a:rPr>
              <a:t>POINT 5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endParaRPr lang="en-US" sz="3000" dirty="0">
              <a:latin typeface="Bahnschrift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A2D3C8-D19D-7D16-AE40-54F8F5F394DC}"/>
              </a:ext>
            </a:extLst>
          </p:cNvPr>
          <p:cNvGrpSpPr/>
          <p:nvPr/>
        </p:nvGrpSpPr>
        <p:grpSpPr>
          <a:xfrm>
            <a:off x="-706543" y="0"/>
            <a:ext cx="5750983" cy="1127760"/>
            <a:chOff x="-706543" y="0"/>
            <a:chExt cx="5750983" cy="1127760"/>
          </a:xfrm>
        </p:grpSpPr>
        <p:sp>
          <p:nvSpPr>
            <p:cNvPr id="22" name="Rectangle: Diagonal Corners Rounded 21">
              <a:extLst>
                <a:ext uri="{FF2B5EF4-FFF2-40B4-BE49-F238E27FC236}">
                  <a16:creationId xmlns:a16="http://schemas.microsoft.com/office/drawing/2014/main" id="{2D85F760-5CE9-A214-3614-DD97E7D0BF26}"/>
                </a:ext>
              </a:extLst>
            </p:cNvPr>
            <p:cNvSpPr/>
            <p:nvPr/>
          </p:nvSpPr>
          <p:spPr>
            <a:xfrm>
              <a:off x="-706543" y="0"/>
              <a:ext cx="5334818" cy="1127760"/>
            </a:xfrm>
            <a:prstGeom prst="round2DiagRect">
              <a:avLst>
                <a:gd name="adj1" fmla="val 26488"/>
                <a:gd name="adj2" fmla="val 0"/>
              </a:avLst>
            </a:prstGeom>
            <a:solidFill>
              <a:srgbClr val="2F54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3837A4-7E0B-34AC-C01E-B1ABD4182722}"/>
                </a:ext>
              </a:extLst>
            </p:cNvPr>
            <p:cNvSpPr txBox="1"/>
            <p:nvPr/>
          </p:nvSpPr>
          <p:spPr>
            <a:xfrm>
              <a:off x="121920" y="95388"/>
              <a:ext cx="492252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8850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E5400-56F1-9085-68C0-95EF30570698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F591DE-ED3A-2BD1-6661-FA78CBE8F24D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BCC0C6-97C2-869F-855E-4D63F25CE3B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00DCD4-50AA-D44D-E9FA-E557D9F77F8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CCDC85-648A-2F76-FCC7-9F2FF3AC73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ED0EB2-3C8B-7332-133A-C57FC8A40E2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928B9B-6AD4-521C-217C-C70A6A68AC2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499F4D-6038-FA1C-CFD3-69A9A0C910EF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D0B2CA-3C3F-75C1-A5E2-993C1F4CBCAB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5BB234-7133-49EB-2A9D-4D09304A3B9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24309F-C3DC-0CA5-1EDB-CCF321E16FF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136EC9-BC3D-B0E7-C2D5-3629E4EF0432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5EC298-3241-4C44-A315-B69942CE123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56C535-C139-3F08-9907-8544454881C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D45797-1AAD-D1DA-A115-82086BEEBE7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985142-8B9A-C256-0978-4DDF3F5F5B1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FE24BB-8B3C-3F0A-157D-B37C75195A4E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47DC13-0F11-EF76-C0C8-04F79595647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115875-B757-A2E8-6A50-58B4CBAEFF5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EFEAE6-019A-38A0-BA86-2B497D62FD2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30D973-C220-EC05-FE3D-235D14E3210B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6156B5-EE5E-6F14-B648-31ADF4079A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2F1C663-9E71-C979-69E1-2B9F7B8A158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3D1A9E-B04D-03E5-5C80-93155ECAD78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3275" y="3021048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48CD4212-3458-A1A3-E087-3A4254792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0A157C57-F6DC-EBF9-3BD3-2D589FCD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7910FFC5-43AF-4ECB-423F-17FCC7372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39EB96F3-21DF-3D07-991B-B61BBE171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0" name="Slide Zoom 39">
                <a:extLst>
                  <a:ext uri="{FF2B5EF4-FFF2-40B4-BE49-F238E27FC236}">
                    <a16:creationId xmlns:a16="http://schemas.microsoft.com/office/drawing/2014/main" id="{91EE9535-8BB9-751A-F3AA-030158940F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2071945"/>
                  </p:ext>
                </p:extLst>
              </p:nvPr>
            </p:nvGraphicFramePr>
            <p:xfrm>
              <a:off x="5877310" y="2213993"/>
              <a:ext cx="1005840" cy="1005840"/>
            </p:xfrm>
            <a:graphic>
              <a:graphicData uri="http://schemas.microsoft.com/office/powerpoint/2016/slidezoom">
                <pslz:sldZm>
                  <pslz:sldZmObj sldId="278" cId="1223116294">
                    <pslz:zmPr id="{74E07F4D-3A38-46F9-BCAC-5A2823F3318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0" name="Slide Zoom 3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1EE9535-8BB9-751A-F3AA-030158940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7310" y="221399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1229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903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6E654F-4683-EAB7-A929-2C25E590A3F6}"/>
              </a:ext>
            </a:extLst>
          </p:cNvPr>
          <p:cNvSpPr/>
          <p:nvPr/>
        </p:nvSpPr>
        <p:spPr>
          <a:xfrm>
            <a:off x="-2919045" y="-1402080"/>
            <a:ext cx="17529970" cy="8869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Placeholder 99">
            <a:extLst>
              <a:ext uri="{FF2B5EF4-FFF2-40B4-BE49-F238E27FC236}">
                <a16:creationId xmlns:a16="http://schemas.microsoft.com/office/drawing/2014/main" id="{6EC54AE4-DA54-E7AF-5D51-9314492F25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3" t="-3600" r="673" b="10938"/>
          <a:stretch/>
        </p:blipFill>
        <p:spPr>
          <a:xfrm rot="19080000">
            <a:off x="-966103" y="-3506028"/>
            <a:ext cx="2630345" cy="5416559"/>
          </a:xfrm>
        </p:spPr>
      </p:pic>
      <p:pic>
        <p:nvPicPr>
          <p:cNvPr id="102" name="Picture Placeholder 101">
            <a:extLst>
              <a:ext uri="{FF2B5EF4-FFF2-40B4-BE49-F238E27FC236}">
                <a16:creationId xmlns:a16="http://schemas.microsoft.com/office/drawing/2014/main" id="{0EE29CAA-DA9C-3CDF-0039-9FED902CB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10" name="Picture Placeholder 109">
            <a:extLst>
              <a:ext uri="{FF2B5EF4-FFF2-40B4-BE49-F238E27FC236}">
                <a16:creationId xmlns:a16="http://schemas.microsoft.com/office/drawing/2014/main" id="{2C545384-86BB-0A9E-A634-CF9EE77629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80" name="Picture Placeholder 79">
            <a:extLst>
              <a:ext uri="{FF2B5EF4-FFF2-40B4-BE49-F238E27FC236}">
                <a16:creationId xmlns:a16="http://schemas.microsoft.com/office/drawing/2014/main" id="{3DAB9462-A6C2-0FA5-3E6A-679F590507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66" name="Picture Placeholder 65">
            <a:extLst>
              <a:ext uri="{FF2B5EF4-FFF2-40B4-BE49-F238E27FC236}">
                <a16:creationId xmlns:a16="http://schemas.microsoft.com/office/drawing/2014/main" id="{A57E40D1-7BF4-3609-513E-69C8B068E48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12" name="Picture Placeholder 111">
            <a:extLst>
              <a:ext uri="{FF2B5EF4-FFF2-40B4-BE49-F238E27FC236}">
                <a16:creationId xmlns:a16="http://schemas.microsoft.com/office/drawing/2014/main" id="{408EAC59-AD2C-D894-1001-66A79699083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14" name="Picture Placeholder 113">
            <a:extLst>
              <a:ext uri="{FF2B5EF4-FFF2-40B4-BE49-F238E27FC236}">
                <a16:creationId xmlns:a16="http://schemas.microsoft.com/office/drawing/2014/main" id="{04BAF1C1-9C16-0484-B920-24D81FA8E98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r="1436"/>
          <a:stretch>
            <a:fillRect/>
          </a:stretch>
        </p:blipFill>
        <p:spPr/>
      </p:pic>
      <p:pic>
        <p:nvPicPr>
          <p:cNvPr id="74" name="Picture Placeholder 73">
            <a:extLst>
              <a:ext uri="{FF2B5EF4-FFF2-40B4-BE49-F238E27FC236}">
                <a16:creationId xmlns:a16="http://schemas.microsoft.com/office/drawing/2014/main" id="{23B348E5-970D-D89C-9C60-118CAABD20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88" name="Picture Placeholder 87">
            <a:extLst>
              <a:ext uri="{FF2B5EF4-FFF2-40B4-BE49-F238E27FC236}">
                <a16:creationId xmlns:a16="http://schemas.microsoft.com/office/drawing/2014/main" id="{43385A3A-D37F-A78D-A981-EF3A4AD927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85BF4FC4-AF20-01AB-0AB6-2CBDB964BD7D}"/>
              </a:ext>
            </a:extLst>
          </p:cNvPr>
          <p:cNvSpPr/>
          <p:nvPr/>
        </p:nvSpPr>
        <p:spPr>
          <a:xfrm rot="19080000">
            <a:off x="11299874" y="4545838"/>
            <a:ext cx="1112725" cy="293370"/>
          </a:xfrm>
          <a:prstGeom prst="rect">
            <a:avLst/>
          </a:prstGeom>
          <a:blipFill dpi="0" rotWithShape="1">
            <a:blip r:embed="rId11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Placeholder 95">
            <a:extLst>
              <a:ext uri="{FF2B5EF4-FFF2-40B4-BE49-F238E27FC236}">
                <a16:creationId xmlns:a16="http://schemas.microsoft.com/office/drawing/2014/main" id="{D624742D-2C8D-1461-D39D-31E2572C4E9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94" name="Picture Placeholder 93">
            <a:extLst>
              <a:ext uri="{FF2B5EF4-FFF2-40B4-BE49-F238E27FC236}">
                <a16:creationId xmlns:a16="http://schemas.microsoft.com/office/drawing/2014/main" id="{5926FB7E-AD0F-8F59-A201-332394B629A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08" name="Picture Placeholder 107">
            <a:extLst>
              <a:ext uri="{FF2B5EF4-FFF2-40B4-BE49-F238E27FC236}">
                <a16:creationId xmlns:a16="http://schemas.microsoft.com/office/drawing/2014/main" id="{211472A7-83DD-E751-292B-46E832FC099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70EDA412-D955-3C6C-2D5B-DF7807C9CFA4}"/>
              </a:ext>
            </a:extLst>
          </p:cNvPr>
          <p:cNvSpPr/>
          <p:nvPr/>
        </p:nvSpPr>
        <p:spPr>
          <a:xfrm rot="19080000">
            <a:off x="8057256" y="1041175"/>
            <a:ext cx="1044717" cy="293370"/>
          </a:xfrm>
          <a:prstGeom prst="rect">
            <a:avLst/>
          </a:prstGeom>
          <a:blipFill dpi="0" rotWithShape="1">
            <a:blip r:embed="rId11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CB00D26-7BA2-34BA-A38D-924E134FD6EB}"/>
              </a:ext>
            </a:extLst>
          </p:cNvPr>
          <p:cNvSpPr/>
          <p:nvPr/>
        </p:nvSpPr>
        <p:spPr>
          <a:xfrm rot="19080000">
            <a:off x="1864430" y="6533179"/>
            <a:ext cx="1112725" cy="293370"/>
          </a:xfrm>
          <a:prstGeom prst="rect">
            <a:avLst/>
          </a:prstGeom>
          <a:blipFill dpi="0" rotWithShape="1">
            <a:blip r:embed="rId11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41EABF3-FB72-042C-B0AB-A3F18BCC5494}"/>
              </a:ext>
            </a:extLst>
          </p:cNvPr>
          <p:cNvSpPr/>
          <p:nvPr/>
        </p:nvSpPr>
        <p:spPr>
          <a:xfrm rot="19080000">
            <a:off x="366308" y="4903867"/>
            <a:ext cx="1112725" cy="293370"/>
          </a:xfrm>
          <a:prstGeom prst="rect">
            <a:avLst/>
          </a:prstGeom>
          <a:blipFill dpi="0" rotWithShape="1">
            <a:blip r:embed="rId11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F160558-24C1-43C9-2539-7428A2D2D371}"/>
              </a:ext>
            </a:extLst>
          </p:cNvPr>
          <p:cNvSpPr/>
          <p:nvPr/>
        </p:nvSpPr>
        <p:spPr>
          <a:xfrm rot="19080000">
            <a:off x="10260732" y="3120717"/>
            <a:ext cx="1599097" cy="293370"/>
          </a:xfrm>
          <a:prstGeom prst="rect">
            <a:avLst/>
          </a:prstGeom>
          <a:blipFill dpi="0" rotWithShape="1">
            <a:blip r:embed="rId11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F1FE63-BF9D-A633-83C2-F938E42D75E5}"/>
              </a:ext>
            </a:extLst>
          </p:cNvPr>
          <p:cNvGrpSpPr/>
          <p:nvPr/>
        </p:nvGrpSpPr>
        <p:grpSpPr>
          <a:xfrm>
            <a:off x="792480" y="1505160"/>
            <a:ext cx="10607040" cy="4731600"/>
            <a:chOff x="792480" y="1505160"/>
            <a:chExt cx="10607040" cy="4731600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E9B3774F-8DAE-A819-10F2-3DA435183F27}"/>
                </a:ext>
              </a:extLst>
            </p:cNvPr>
            <p:cNvSpPr/>
            <p:nvPr/>
          </p:nvSpPr>
          <p:spPr>
            <a:xfrm>
              <a:off x="792480" y="1505160"/>
              <a:ext cx="10607040" cy="4731600"/>
            </a:xfrm>
            <a:prstGeom prst="roundRect">
              <a:avLst>
                <a:gd name="adj" fmla="val 11343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D7838E-359C-7A45-A714-969588FACED6}"/>
                </a:ext>
              </a:extLst>
            </p:cNvPr>
            <p:cNvSpPr txBox="1"/>
            <p:nvPr/>
          </p:nvSpPr>
          <p:spPr>
            <a:xfrm>
              <a:off x="1397194" y="1747302"/>
              <a:ext cx="6863721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latin typeface="Bahnschrift" panose="020B0502040204020203" pitchFamily="34" charset="0"/>
                </a:rPr>
                <a:t>POINT 1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latin typeface="Bahnschrift" panose="020B0502040204020203" pitchFamily="34" charset="0"/>
                </a:rPr>
                <a:t>POINT 2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latin typeface="Bahnschrift" panose="020B0502040204020203" pitchFamily="34" charset="0"/>
                </a:rPr>
                <a:t>POINT 3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latin typeface="Bahnschrift" panose="020B0502040204020203" pitchFamily="34" charset="0"/>
                </a:rPr>
                <a:t>POINT 4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latin typeface="Bahnschrift" panose="020B0502040204020203" pitchFamily="34" charset="0"/>
                </a:rPr>
                <a:t>POINT 5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19A37E-8CE4-DC81-8013-BEE8101B80A2}"/>
              </a:ext>
            </a:extLst>
          </p:cNvPr>
          <p:cNvGrpSpPr/>
          <p:nvPr/>
        </p:nvGrpSpPr>
        <p:grpSpPr>
          <a:xfrm>
            <a:off x="-706544" y="0"/>
            <a:ext cx="6443021" cy="1127760"/>
            <a:chOff x="-706544" y="0"/>
            <a:chExt cx="6443021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A4CA51-A08F-F46A-1A37-71CF2598F61B}"/>
                </a:ext>
              </a:extLst>
            </p:cNvPr>
            <p:cNvGrpSpPr/>
            <p:nvPr/>
          </p:nvGrpSpPr>
          <p:grpSpPr>
            <a:xfrm>
              <a:off x="-706544" y="0"/>
              <a:ext cx="6443021" cy="1127760"/>
              <a:chOff x="-706544" y="0"/>
              <a:chExt cx="6443021" cy="1127760"/>
            </a:xfrm>
          </p:grpSpPr>
          <p:sp>
            <p:nvSpPr>
              <p:cNvPr id="4" name="Rectangle: Diagonal Corners Rounded 3">
                <a:extLst>
                  <a:ext uri="{FF2B5EF4-FFF2-40B4-BE49-F238E27FC236}">
                    <a16:creationId xmlns:a16="http://schemas.microsoft.com/office/drawing/2014/main" id="{A33328B2-7642-4BD9-F296-C0CDA6E14543}"/>
                  </a:ext>
                </a:extLst>
              </p:cNvPr>
              <p:cNvSpPr/>
              <p:nvPr/>
            </p:nvSpPr>
            <p:spPr>
              <a:xfrm>
                <a:off x="-706544" y="0"/>
                <a:ext cx="6362277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E92FB-E492-B9DC-2485-9CB36B427F6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SAMPLE TEXT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3313CD-09EB-DA84-3002-571DFED8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7D57DA4-38BA-C230-0755-5325BF73C70A}"/>
              </a:ext>
            </a:extLst>
          </p:cNvPr>
          <p:cNvSpPr/>
          <p:nvPr/>
        </p:nvSpPr>
        <p:spPr>
          <a:xfrm rot="19080000">
            <a:off x="-2041817" y="11109112"/>
            <a:ext cx="1260160" cy="293370"/>
          </a:xfrm>
          <a:prstGeom prst="rect">
            <a:avLst/>
          </a:prstGeom>
          <a:blipFill dpi="0" rotWithShape="1">
            <a:blip r:embed="rId11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6542C77-BB35-0863-39AD-B30BD950DDA6}"/>
              </a:ext>
            </a:extLst>
          </p:cNvPr>
          <p:cNvSpPr/>
          <p:nvPr/>
        </p:nvSpPr>
        <p:spPr>
          <a:xfrm rot="19080000">
            <a:off x="-770231" y="12490497"/>
            <a:ext cx="1260160" cy="293370"/>
          </a:xfrm>
          <a:prstGeom prst="rect">
            <a:avLst/>
          </a:prstGeom>
          <a:blipFill dpi="0" rotWithShape="1">
            <a:blip r:embed="rId11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32A191A-5DFB-C690-3236-A7C6F04BB44B}"/>
              </a:ext>
            </a:extLst>
          </p:cNvPr>
          <p:cNvSpPr/>
          <p:nvPr/>
        </p:nvSpPr>
        <p:spPr>
          <a:xfrm rot="19080000">
            <a:off x="7044311" y="-105545"/>
            <a:ext cx="1044717" cy="293370"/>
          </a:xfrm>
          <a:prstGeom prst="rect">
            <a:avLst/>
          </a:prstGeom>
          <a:blipFill dpi="0" rotWithShape="1">
            <a:blip r:embed="rId11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E47F2D9-2D7C-1132-033E-32199F98730B}"/>
              </a:ext>
            </a:extLst>
          </p:cNvPr>
          <p:cNvSpPr/>
          <p:nvPr/>
        </p:nvSpPr>
        <p:spPr>
          <a:xfrm rot="19080000">
            <a:off x="11443702" y="571026"/>
            <a:ext cx="1044717" cy="293370"/>
          </a:xfrm>
          <a:prstGeom prst="rect">
            <a:avLst/>
          </a:prstGeom>
          <a:blipFill dpi="0" rotWithShape="1">
            <a:blip r:embed="rId11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6F29BD5-A5EA-00A7-3DF7-834F21B44937}"/>
              </a:ext>
            </a:extLst>
          </p:cNvPr>
          <p:cNvSpPr/>
          <p:nvPr/>
        </p:nvSpPr>
        <p:spPr>
          <a:xfrm rot="19080000">
            <a:off x="9760635" y="6741270"/>
            <a:ext cx="1112725" cy="293370"/>
          </a:xfrm>
          <a:prstGeom prst="rect">
            <a:avLst/>
          </a:prstGeom>
          <a:blipFill dpi="0" rotWithShape="1">
            <a:blip r:embed="rId11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89FE983-EBFA-438B-700B-4AD984483CC4}"/>
              </a:ext>
            </a:extLst>
          </p:cNvPr>
          <p:cNvSpPr/>
          <p:nvPr/>
        </p:nvSpPr>
        <p:spPr>
          <a:xfrm rot="19080000">
            <a:off x="-696514" y="3321402"/>
            <a:ext cx="1112725" cy="293370"/>
          </a:xfrm>
          <a:prstGeom prst="rect">
            <a:avLst/>
          </a:prstGeom>
          <a:blipFill dpi="0" rotWithShape="1">
            <a:blip r:embed="rId11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116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140</Words>
  <Application>Microsoft Office PowerPoint</Application>
  <PresentationFormat>Widescreen</PresentationFormat>
  <Paragraphs>62</Paragraphs>
  <Slides>13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Bahnschrift</vt:lpstr>
      <vt:lpstr>Calibri</vt:lpstr>
      <vt:lpstr>Calibri Light</vt:lpstr>
      <vt:lpstr>Comic Sans MS</vt:lpstr>
      <vt:lpstr>Wingdings</vt:lpstr>
      <vt:lpstr>Office Theme</vt:lpstr>
      <vt:lpstr>e  - Conductor V2.0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S.M.B.G. JANAKANTHA</dc:creator>
  <cp:lastModifiedBy>S.M.B.G. JANAKANTHA</cp:lastModifiedBy>
  <cp:revision>53</cp:revision>
  <dcterms:created xsi:type="dcterms:W3CDTF">2024-05-02T14:57:44Z</dcterms:created>
  <dcterms:modified xsi:type="dcterms:W3CDTF">2024-05-04T21:20:13Z</dcterms:modified>
</cp:coreProperties>
</file>